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7" r:id="rId5"/>
    <p:sldId id="259" r:id="rId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EA8A-7AC3-40C6-9571-4994D41D0604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4422-D2BD-4662-AECB-734212A89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gaa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3000"/>
          </a:blip>
          <a:srcRect l="4000" t="8889" r="9000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772400" cy="3527425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2800" b="1" dirty="0" smtClean="0"/>
              <a:t>Tonight’s Topics:</a:t>
            </a:r>
            <a:br>
              <a:rPr lang="en-US" sz="2800" b="1" dirty="0" smtClean="0"/>
            </a:br>
            <a:r>
              <a:rPr lang="en-US" sz="2800" b="1" dirty="0" smtClean="0">
                <a:hlinkClick r:id="rId3"/>
              </a:rPr>
              <a:t>www.uscgaan.com</a:t>
            </a:r>
            <a:r>
              <a:rPr lang="en-US" sz="2800" b="1" dirty="0" smtClean="0"/>
              <a:t> Website Resources</a:t>
            </a:r>
            <a:br>
              <a:rPr lang="en-US" sz="2800" b="1" dirty="0" smtClean="0"/>
            </a:br>
            <a:r>
              <a:rPr lang="en-US" sz="2000" b="1" dirty="0" smtClean="0"/>
              <a:t>Garmin GPS 78S (D1N GPS Units) and cover </a:t>
            </a:r>
            <a:r>
              <a:rPr lang="en-US" sz="2000" b="1" dirty="0" err="1" smtClean="0"/>
              <a:t>WAAS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Google Earth – Use and NOAA Chart Overlay</a:t>
            </a:r>
            <a:br>
              <a:rPr lang="en-US" sz="2000" b="1" dirty="0" smtClean="0"/>
            </a:br>
            <a:r>
              <a:rPr lang="en-US" sz="2000" b="1" dirty="0" err="1" smtClean="0"/>
              <a:t>OpenCPN</a:t>
            </a:r>
            <a:r>
              <a:rPr lang="en-US" sz="2000" b="1" dirty="0" smtClean="0"/>
              <a:t> basic use for Navigation Systems work</a:t>
            </a:r>
            <a:br>
              <a:rPr lang="en-US" sz="2000" b="1" dirty="0" smtClean="0"/>
            </a:br>
            <a:r>
              <a:rPr lang="en-US" sz="2000" b="1" dirty="0" err="1" smtClean="0"/>
              <a:t>OpenCPN</a:t>
            </a:r>
            <a:r>
              <a:rPr lang="en-US" sz="2000" b="1" dirty="0" smtClean="0"/>
              <a:t> Object Search </a:t>
            </a:r>
            <a:br>
              <a:rPr lang="en-US" sz="2000" b="1" dirty="0" smtClean="0"/>
            </a:br>
            <a:r>
              <a:rPr lang="en-US" sz="2000" b="1" dirty="0" smtClean="0"/>
              <a:t>Use: Waypoints, Tracks, PATON and Light List GPX files</a:t>
            </a:r>
            <a:br>
              <a:rPr lang="en-US" sz="2000" b="1" dirty="0" smtClean="0"/>
            </a:br>
            <a:r>
              <a:rPr lang="en-US" sz="2000" b="1" dirty="0" smtClean="0"/>
              <a:t>Viewing of ENC and </a:t>
            </a:r>
            <a:r>
              <a:rPr lang="en-US" sz="2000" b="1" dirty="0" err="1" smtClean="0"/>
              <a:t>RNC</a:t>
            </a:r>
            <a:r>
              <a:rPr lang="en-US" sz="2000" b="1" dirty="0" smtClean="0"/>
              <a:t> Charts and chart groups</a:t>
            </a:r>
            <a:br>
              <a:rPr lang="en-US" sz="2000" b="1" dirty="0" smtClean="0"/>
            </a:br>
            <a:r>
              <a:rPr lang="en-US" sz="2000" b="1" dirty="0" smtClean="0"/>
              <a:t>Importing Garmin GPS 78 Waypoints and Tracks to </a:t>
            </a:r>
            <a:r>
              <a:rPr lang="en-US" sz="2000" b="1" dirty="0" err="1" smtClean="0"/>
              <a:t>OpenCPN</a:t>
            </a:r>
            <a:r>
              <a:rPr lang="en-US" sz="2000" b="1" dirty="0" smtClean="0"/>
              <a:t> and Google Earth for accuracy check</a:t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19100" y="12510"/>
            <a:ext cx="830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WELCOME – NS WebEx Training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Garmin 78S GPS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Google Earth / NOAA Overlay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OpenCPN – Use for </a:t>
            </a:r>
            <a:r>
              <a:rPr lang="en-US" sz="4000" b="1" smtClean="0">
                <a:solidFill>
                  <a:srgbClr val="7030A0"/>
                </a:solidFill>
              </a:rPr>
              <a:t>the NS program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WWW.USCGAAN.COM then click on </a:t>
            </a:r>
            <a:r>
              <a:rPr lang="en-US" sz="2400" dirty="0" err="1" smtClean="0">
                <a:solidFill>
                  <a:srgbClr val="FF0000"/>
                </a:solidFill>
              </a:rPr>
              <a:t>OpenCPN</a:t>
            </a:r>
            <a:r>
              <a:rPr lang="en-US" sz="2400" dirty="0" smtClean="0">
                <a:solidFill>
                  <a:srgbClr val="FF0000"/>
                </a:solidFill>
              </a:rPr>
              <a:t> tab 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Practical use of these tools for NS Work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media.midwayusa.com/productimages/880x660/Primary/144/144294.jpg"/>
          <p:cNvPicPr>
            <a:picLocks noChangeAspect="1" noChangeArrowheads="1"/>
          </p:cNvPicPr>
          <p:nvPr/>
        </p:nvPicPr>
        <p:blipFill>
          <a:blip r:embed="rId4" cstate="print"/>
          <a:srcRect l="37094" t="14845" r="36940" b="10928"/>
          <a:stretch>
            <a:fillRect/>
          </a:stretch>
        </p:blipFill>
        <p:spPr bwMode="auto">
          <a:xfrm>
            <a:off x="7620000" y="3505200"/>
            <a:ext cx="1092200" cy="234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3000"/>
          </a:blip>
          <a:srcRect l="4000" t="8889" r="9000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524000"/>
            <a:ext cx="7848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OpenCPN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Open</a:t>
            </a:r>
            <a:r>
              <a:rPr lang="en-US" sz="2800" b="1" dirty="0" smtClean="0"/>
              <a:t> Source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/>
              <a:t>hart 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b="1" dirty="0" smtClean="0"/>
              <a:t>lotter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avigation Software</a:t>
            </a:r>
            <a:br>
              <a:rPr lang="en-US" sz="2800" b="1" dirty="0" smtClean="0"/>
            </a:br>
            <a:r>
              <a:rPr lang="en-US" sz="2800" b="1" dirty="0" smtClean="0"/>
              <a:t>A </a:t>
            </a:r>
            <a:r>
              <a:rPr lang="en-US" sz="2800" b="1" dirty="0"/>
              <a:t>Chartplotter and GPS Navigation </a:t>
            </a:r>
            <a:r>
              <a:rPr lang="en-US" sz="2800" b="1" dirty="0" smtClean="0"/>
              <a:t>Software</a:t>
            </a:r>
          </a:p>
          <a:p>
            <a:pPr algn="ctr"/>
            <a:endParaRPr lang="en-US" sz="2800" b="1" dirty="0" smtClean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OpenCPN is a free software </a:t>
            </a:r>
            <a:r>
              <a:rPr lang="en-US" sz="2000" b="1" dirty="0" smtClean="0"/>
              <a:t>project </a:t>
            </a:r>
            <a:r>
              <a:rPr lang="en-US" sz="2000" b="1" dirty="0"/>
              <a:t>to create a concise chart plotter and navigation software, for use underway or as a planning </a:t>
            </a:r>
            <a:r>
              <a:rPr lang="en-US" sz="2000" b="1" dirty="0" smtClean="0"/>
              <a:t>tool and chart viewer. </a:t>
            </a:r>
            <a:r>
              <a:rPr lang="en-US" sz="2000" b="1" dirty="0"/>
              <a:t>OpenCPN is developed by a team of active sailors using real world conditions for program testing and refinement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25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www.opencpn.org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 the addition of a GPS dongle, </a:t>
            </a:r>
            <a:r>
              <a:rPr lang="en-US" sz="3600" dirty="0" err="1" smtClean="0"/>
              <a:t>OpenCPN</a:t>
            </a:r>
            <a:r>
              <a:rPr lang="en-US" sz="3600" dirty="0" smtClean="0"/>
              <a:t> moves from a chart viewer to a powerful chart plotter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500" t="24889" r="17500" b="4889"/>
          <a:stretch>
            <a:fillRect/>
          </a:stretch>
        </p:blipFill>
        <p:spPr bwMode="auto">
          <a:xfrm>
            <a:off x="381000" y="1752600"/>
            <a:ext cx="8458200" cy="49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3000"/>
          </a:blip>
          <a:srcRect l="4000" t="8889" r="9000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352742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OpenCPN uses some basic settings or limitations.</a:t>
            </a:r>
            <a:br>
              <a:rPr lang="en-US" sz="2400" b="1" dirty="0" smtClean="0"/>
            </a:br>
            <a:r>
              <a:rPr lang="en-US" sz="2400" b="1" dirty="0" smtClean="0"/>
              <a:t>Courses are by default true, not magnetic, </a:t>
            </a:r>
            <a:r>
              <a:rPr lang="en-US" sz="2400" b="1" dirty="0" err="1" smtClean="0"/>
              <a:t>config</a:t>
            </a:r>
            <a:r>
              <a:rPr lang="en-US" sz="2400" b="1" dirty="0" smtClean="0"/>
              <a:t>-able.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b="1" dirty="0" smtClean="0"/>
              <a:t>Distances are measured in Nautical Miles (meters for very short distances, less than a cable or 0.1 mile).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Feet= Meters X 3.28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All distances and routes are calculated using Mercator Sailing, not Great Circle Sailing.</a:t>
            </a:r>
            <a:br>
              <a:rPr lang="en-US" sz="2400" b="1" dirty="0" smtClean="0"/>
            </a:br>
            <a:r>
              <a:rPr lang="en-US" sz="2400" b="1" dirty="0" smtClean="0"/>
              <a:t>Knots is used for speed.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These fundamental settings cannot be changed.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OpenCPN </a:t>
            </a:r>
            <a:br>
              <a:rPr lang="en-US" sz="4000" b="1" dirty="0" smtClean="0"/>
            </a:br>
            <a:r>
              <a:rPr lang="en-US" sz="4000" b="1" dirty="0" smtClean="0"/>
              <a:t>A </a:t>
            </a:r>
            <a:r>
              <a:rPr lang="en-US" sz="4000" b="1" dirty="0"/>
              <a:t>Chartplotter and GPS Navigation </a:t>
            </a:r>
            <a:r>
              <a:rPr lang="en-US" sz="4000" b="1" dirty="0" smtClean="0"/>
              <a:t>Software</a:t>
            </a:r>
            <a:endParaRPr lang="en-US" sz="40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-3000"/>
          </a:blip>
          <a:srcRect l="4000" t="8889" r="9000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April 18, 2017 WebEx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Go to USCGAAN.COM click on the OpenCPN tab and download items marked below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000" t="18667" r="12000" b="4889"/>
          <a:stretch>
            <a:fillRect/>
          </a:stretch>
        </p:blipFill>
        <p:spPr bwMode="auto">
          <a:xfrm>
            <a:off x="1295400" y="2286000"/>
            <a:ext cx="6553200" cy="42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22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Tonight’s Topics: www.uscgaan.com Website Resources Garmin GPS 78S (D1N GPS Units) and cover WAAS Google Earth – Use and NOAA Chart Overlay OpenCPN basic use for Navigation Systems work OpenCPN Object Search  Use: Waypoints, Tracks, PATON and Light List GPX files Viewing of ENC and RNC Charts and chart groups Importing Garmin GPS 78 Waypoints and Tracks to OpenCPN and Google Earth for accuracy check </vt:lpstr>
      <vt:lpstr>Slide 2</vt:lpstr>
      <vt:lpstr>Slide 3</vt:lpstr>
      <vt:lpstr>OpenCPN uses some basic settings or limitations. Courses are by default true, not magnetic, config-able.  Distances are measured in Nautical Miles (meters for very short distances, less than a cable or 0.1 mile). Feet= Meters X 3.28  All distances and routes are calculated using Mercator Sailing, not Great Circle Sailing. Knots is used for speed. These fundamental settings cannot be changed.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OpenCpn uses some basic settings or limitations. Courses are always true, not magnetic . Distances are measured in Nautical Miles (meters for very short distances, less than a cable). All distances and routes are calculated using Mercator Sailing, not Great Circle Sailing. Knots is used for speed. These fundamental settings cannot be changed.</dc:title>
  <dc:creator>Mike Quinn</dc:creator>
  <cp:lastModifiedBy>Mike Quinn</cp:lastModifiedBy>
  <cp:revision>72</cp:revision>
  <dcterms:created xsi:type="dcterms:W3CDTF">2012-11-04T00:09:02Z</dcterms:created>
  <dcterms:modified xsi:type="dcterms:W3CDTF">2017-04-18T23:40:18Z</dcterms:modified>
</cp:coreProperties>
</file>